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598" r:id="rId2"/>
    <p:sldId id="624" r:id="rId3"/>
    <p:sldId id="625" r:id="rId4"/>
    <p:sldId id="636" r:id="rId5"/>
    <p:sldId id="644" r:id="rId6"/>
    <p:sldId id="645" r:id="rId7"/>
    <p:sldId id="646" r:id="rId8"/>
    <p:sldId id="647" r:id="rId9"/>
    <p:sldId id="630" r:id="rId10"/>
    <p:sldId id="613" r:id="rId11"/>
    <p:sldId id="648" r:id="rId12"/>
    <p:sldId id="649" r:id="rId13"/>
  </p:sldIdLst>
  <p:sldSz cx="9906000" cy="6858000" type="A4"/>
  <p:notesSz cx="6805613" cy="993933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>
          <p15:clr>
            <a:srgbClr val="A4A3A4"/>
          </p15:clr>
        </p15:guide>
        <p15:guide id="2" pos="262">
          <p15:clr>
            <a:srgbClr val="A4A3A4"/>
          </p15:clr>
        </p15:guide>
        <p15:guide id="3" orient="horz" pos="845">
          <p15:clr>
            <a:srgbClr val="A4A3A4"/>
          </p15:clr>
        </p15:guide>
        <p15:guide id="4" pos="5978">
          <p15:clr>
            <a:srgbClr val="A4A3A4"/>
          </p15:clr>
        </p15:guide>
        <p15:guide id="5" orient="horz" pos="40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39" autoAdjust="0"/>
    <p:restoredTop sz="94186" autoAdjust="0"/>
  </p:normalViewPr>
  <p:slideViewPr>
    <p:cSldViewPr>
      <p:cViewPr varScale="1">
        <p:scale>
          <a:sx n="79" d="100"/>
          <a:sy n="79" d="100"/>
        </p:scale>
        <p:origin x="1248" y="72"/>
      </p:cViewPr>
      <p:guideLst>
        <p:guide orient="horz" pos="527"/>
        <p:guide pos="262"/>
        <p:guide orient="horz" pos="845"/>
        <p:guide pos="5978"/>
        <p:guide orient="horz" pos="40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EDEF54BD-C89E-B0BD-D8EF-6273570FB8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3" tIns="45906" rIns="91813" bIns="45906" numCol="1" anchor="t" anchorCtr="0" compatLnSpc="1">
            <a:prstTxWarp prst="textNoShape">
              <a:avLst/>
            </a:prstTxWarp>
          </a:bodyPr>
          <a:lstStyle>
            <a:lvl1pPr defTabSz="918355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6FBDF2B2-3537-570D-7F43-A29E005AFE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3" tIns="45906" rIns="91813" bIns="45906" numCol="1" anchor="t" anchorCtr="0" compatLnSpc="1">
            <a:prstTxWarp prst="textNoShape">
              <a:avLst/>
            </a:prstTxWarp>
          </a:bodyPr>
          <a:lstStyle>
            <a:lvl1pPr algn="r" defTabSz="918355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8900" name="Rectangle 4">
            <a:extLst>
              <a:ext uri="{FF2B5EF4-FFF2-40B4-BE49-F238E27FC236}">
                <a16:creationId xmlns:a16="http://schemas.microsoft.com/office/drawing/2014/main" id="{355301DE-6935-F7FC-89B0-61CD067B1BF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3" tIns="45906" rIns="91813" bIns="45906" numCol="1" anchor="b" anchorCtr="0" compatLnSpc="1">
            <a:prstTxWarp prst="textNoShape">
              <a:avLst/>
            </a:prstTxWarp>
          </a:bodyPr>
          <a:lstStyle>
            <a:lvl1pPr defTabSz="918355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8901" name="Rectangle 5">
            <a:extLst>
              <a:ext uri="{FF2B5EF4-FFF2-40B4-BE49-F238E27FC236}">
                <a16:creationId xmlns:a16="http://schemas.microsoft.com/office/drawing/2014/main" id="{5A1A4A97-E374-5C76-B5D1-FF4F4CCCC14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13" tIns="45906" rIns="91813" bIns="4590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63D685E1-981B-5F4A-8CC0-4FC6B63D5C4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>
            <a:extLst>
              <a:ext uri="{FF2B5EF4-FFF2-40B4-BE49-F238E27FC236}">
                <a16:creationId xmlns:a16="http://schemas.microsoft.com/office/drawing/2014/main" id="{88A5A724-676A-6AC9-C91A-370AB3050F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4" tIns="46400" rIns="92794" bIns="46400" numCol="1" anchor="t" anchorCtr="0" compatLnSpc="1">
            <a:prstTxWarp prst="textNoShape">
              <a:avLst/>
            </a:prstTxWarp>
          </a:bodyPr>
          <a:lstStyle>
            <a:lvl1pPr defTabSz="927554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3268697A-41E5-B9B3-AAE1-5612DCCC2E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4" tIns="46400" rIns="92794" bIns="46400" numCol="1" anchor="t" anchorCtr="0" compatLnSpc="1">
            <a:prstTxWarp prst="textNoShape">
              <a:avLst/>
            </a:prstTxWarp>
          </a:bodyPr>
          <a:lstStyle>
            <a:lvl1pPr algn="r" defTabSz="927554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E39FA50-AAA8-95F4-1CA6-14D32E2CB16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81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1669" name="Rectangle 5">
            <a:extLst>
              <a:ext uri="{FF2B5EF4-FFF2-40B4-BE49-F238E27FC236}">
                <a16:creationId xmlns:a16="http://schemas.microsoft.com/office/drawing/2014/main" id="{F738EB66-3ABC-4C88-A8E1-183584CC9A2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625" y="4721225"/>
            <a:ext cx="544036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4" tIns="46400" rIns="92794" bIns="464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1670" name="Rectangle 6">
            <a:extLst>
              <a:ext uri="{FF2B5EF4-FFF2-40B4-BE49-F238E27FC236}">
                <a16:creationId xmlns:a16="http://schemas.microsoft.com/office/drawing/2014/main" id="{E62B7660-F2F1-674A-EE9B-06E0D6ADB26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4" tIns="46400" rIns="92794" bIns="46400" numCol="1" anchor="b" anchorCtr="0" compatLnSpc="1">
            <a:prstTxWarp prst="textNoShape">
              <a:avLst/>
            </a:prstTxWarp>
          </a:bodyPr>
          <a:lstStyle>
            <a:lvl1pPr defTabSz="927554" eaLnBrk="1" hangingPunct="1">
              <a:defRPr sz="13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1671" name="Rectangle 7">
            <a:extLst>
              <a:ext uri="{FF2B5EF4-FFF2-40B4-BE49-F238E27FC236}">
                <a16:creationId xmlns:a16="http://schemas.microsoft.com/office/drawing/2014/main" id="{AE67B0BD-BEDD-CD23-F841-6FEAAFA5E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4" tIns="46400" rIns="92794" bIns="46400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300"/>
            </a:lvl1pPr>
          </a:lstStyle>
          <a:p>
            <a:pPr>
              <a:defRPr/>
            </a:pPr>
            <a:fld id="{CED60143-9785-7147-93F0-0BD10D700A7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B55397F-4A7D-3891-4AD4-4E9DA64131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149A19D-1144-C447-93DE-1A9D22871303}" type="slidenum">
              <a:rPr lang="es-ES" altLang="es-ES" sz="1300" smtClean="0"/>
              <a:pPr/>
              <a:t>1</a:t>
            </a:fld>
            <a:endParaRPr lang="es-ES" altLang="es-ES" sz="13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5135D82-92BD-632A-AA54-2CA0E4C372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1A72333-750D-FF2E-A0DB-A6344C9CCA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FAF2FAE-2E20-4874-4F4F-50770FE2E2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3ED0A68-C3EF-7142-936A-1B0DC8946AF0}" type="slidenum">
              <a:rPr lang="es-ES" altLang="es-ES" sz="1300" smtClean="0"/>
              <a:pPr/>
              <a:t>10</a:t>
            </a:fld>
            <a:endParaRPr lang="es-ES" altLang="es-ES" sz="13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CEFCBA7-CBDA-5DEF-00EE-540CD87720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52072C9-3E8D-9851-5732-86BD0BD6B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1833103-020A-AAEA-CA79-373214DEC7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DDE28D2-6ECC-C847-AC33-066906443648}" type="slidenum">
              <a:rPr lang="es-ES" altLang="es-ES" sz="1300" smtClean="0"/>
              <a:pPr/>
              <a:t>11</a:t>
            </a:fld>
            <a:endParaRPr lang="es-ES" altLang="es-ES" sz="13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74486C9-BCA7-22C7-DD4A-A391ADCF9A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4A28C85-47DF-8358-0EDF-9BB92830E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B64EED8-99C1-D96F-050C-9A83C288D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94DF63A-FA96-4C42-9224-45AAE6865F3D}" type="slidenum">
              <a:rPr lang="es-ES" altLang="es-ES" sz="1300" smtClean="0"/>
              <a:pPr/>
              <a:t>12</a:t>
            </a:fld>
            <a:endParaRPr lang="es-ES" altLang="es-ES" sz="13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74936ED-402D-E6B1-9E0E-5CC57ACB74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79B3D32-7C77-9B14-125F-644ACBB9B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C2405FE-A7EF-FE0E-927A-36AB3C2CA4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23DF513-BF5C-5145-8E42-CB803ABFE641}" type="slidenum">
              <a:rPr lang="es-ES" altLang="es-ES" sz="1300" smtClean="0"/>
              <a:pPr/>
              <a:t>2</a:t>
            </a:fld>
            <a:endParaRPr lang="es-ES" altLang="es-ES" sz="13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AFF2296-BBFE-D081-085B-051253329F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DED2FD8-EA82-09C7-1C88-F9074C47B9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CE915344-F763-12B3-378D-A1937F15EF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871E634-3510-2241-A3E1-072A348E62E3}" type="slidenum">
              <a:rPr lang="es-ES" altLang="es-ES" sz="1300" smtClean="0"/>
              <a:pPr/>
              <a:t>3</a:t>
            </a:fld>
            <a:endParaRPr lang="es-ES" altLang="es-ES" sz="13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47D5F4C-16C2-C5B5-514E-2FDFCB841C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FE44239-FA7D-7455-A2D9-4F06A91DF8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7C58D15-D952-33F8-37A9-1B19A4C1CF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5CEF290-8AA6-4245-A679-E0090718DE3B}" type="slidenum">
              <a:rPr lang="es-ES" altLang="es-ES" sz="1300" smtClean="0"/>
              <a:pPr/>
              <a:t>4</a:t>
            </a:fld>
            <a:endParaRPr lang="es-ES" altLang="es-ES" sz="13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32469E7-6A2E-82C9-B949-8EFC6CEF8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173BDD6D-0CB9-58B4-7D90-C6B5112EC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69F4E735-FB9D-D1C1-DAE3-13B7EB8C51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45BA57F-4EB1-FA41-A302-BDA1B10D0F75}" type="slidenum">
              <a:rPr lang="es-ES" altLang="es-ES" sz="1300" smtClean="0"/>
              <a:pPr/>
              <a:t>5</a:t>
            </a:fld>
            <a:endParaRPr lang="es-ES" altLang="es-ES" sz="13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A93D792-46FD-DED9-83E9-535A8027F2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00CEA05-CBE9-8703-CE96-111BBA87F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2F5CAD8-E91C-1332-1E88-1A92684706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4335319-FDBF-E34B-BA54-DC86DF73A621}" type="slidenum">
              <a:rPr lang="es-ES" altLang="es-ES" sz="1300" smtClean="0"/>
              <a:pPr/>
              <a:t>6</a:t>
            </a:fld>
            <a:endParaRPr lang="es-ES" altLang="es-ES" sz="13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1556245-7B4E-105A-9FDC-777E705882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300D10D-C936-C070-C4F7-6B4B55336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D4EB4DBE-2A58-B5E6-FB99-EC9189CE23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9CC735-DB00-4041-B50C-878AFE66599E}" type="slidenum">
              <a:rPr lang="es-ES" altLang="es-ES" sz="1300" smtClean="0"/>
              <a:pPr/>
              <a:t>7</a:t>
            </a:fld>
            <a:endParaRPr lang="es-ES" altLang="es-ES" sz="13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A840A7F-B843-CD5E-C935-37E5030B79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E8E4A81-8D87-52A2-4D0E-AF2F11FAE2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345A0E0-C8AE-B68F-F8F2-23263EB552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89D458E-F38B-894E-9671-249B1E03C3AD}" type="slidenum">
              <a:rPr lang="es-ES" altLang="es-ES" sz="1300" smtClean="0"/>
              <a:pPr/>
              <a:t>8</a:t>
            </a:fld>
            <a:endParaRPr lang="es-ES" altLang="es-ES" sz="13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6949787-9ED3-9D77-4601-9176621557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15DC29A-5EAC-5404-E66F-8FD6496F7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BA08561B-AC20-08C4-ED5D-22F3B7EBF3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86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5813" indent="-225425" defTabSz="922338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30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02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74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4613" indent="-225425" defTabSz="92233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0D17BCE-4A41-4A40-A923-57D2C13C807E}" type="slidenum">
              <a:rPr lang="es-ES" altLang="es-ES" sz="1300" smtClean="0"/>
              <a:pPr/>
              <a:t>9</a:t>
            </a:fld>
            <a:endParaRPr lang="es-ES" altLang="es-ES" sz="13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0CD85C8-F33B-C883-2477-AC1CF73E16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63588"/>
            <a:ext cx="5399087" cy="3738562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C81374C-D491-5674-EB1D-FC3B10A2B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730750"/>
            <a:ext cx="4957762" cy="4500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15875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289459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26313" y="352425"/>
            <a:ext cx="2301875" cy="181451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17513" y="352425"/>
            <a:ext cx="6756400" cy="181451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3009592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SC_logo.eps">
            <a:extLst>
              <a:ext uri="{FF2B5EF4-FFF2-40B4-BE49-F238E27FC236}">
                <a16:creationId xmlns:a16="http://schemas.microsoft.com/office/drawing/2014/main" id="{4259BC01-4297-D4F6-EA50-08D622D82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425" y="319088"/>
            <a:ext cx="1008063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41988583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65522340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17513" y="955675"/>
            <a:ext cx="4529137" cy="1211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99050" y="955675"/>
            <a:ext cx="4529138" cy="1211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92358596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21551630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88438898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87867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99716170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5602956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587809-B225-CB8B-274F-0E2C48FC1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417513" y="352425"/>
            <a:ext cx="777557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s-ES"/>
              <a:t>Título 1</a:t>
            </a:r>
            <a:endParaRPr lang="es-ES_tradnl" altLang="es-E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9A688A-8574-36AC-2C40-3A07F9DF21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417513" y="955675"/>
            <a:ext cx="9210675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_tradnl" altLang="es-ES"/>
              <a:t>Haga clic para modificar el estilo de texto del patrón</a:t>
            </a:r>
          </a:p>
          <a:p>
            <a:pPr lvl="1"/>
            <a:r>
              <a:rPr lang="es-ES_tradnl" altLang="es-ES"/>
              <a:t>Segundo nivel</a:t>
            </a:r>
          </a:p>
          <a:p>
            <a:pPr lvl="2"/>
            <a:r>
              <a:rPr lang="es-ES_tradnl" altLang="es-ES"/>
              <a:t>Tercer nivel</a:t>
            </a:r>
          </a:p>
          <a:p>
            <a:pPr lvl="3"/>
            <a:r>
              <a:rPr lang="es-ES_tradnl" altLang="es-ES"/>
              <a:t>Cuarto</a:t>
            </a:r>
          </a:p>
          <a:p>
            <a:pPr lvl="4"/>
            <a:r>
              <a:rPr lang="es-ES_tradnl" altLang="es-ES"/>
              <a:t>Quinto</a:t>
            </a:r>
          </a:p>
        </p:txBody>
      </p:sp>
      <p:sp>
        <p:nvSpPr>
          <p:cNvPr id="1028" name="Text Box 5">
            <a:extLst>
              <a:ext uri="{FF2B5EF4-FFF2-40B4-BE49-F238E27FC236}">
                <a16:creationId xmlns:a16="http://schemas.microsoft.com/office/drawing/2014/main" id="{3F31F09F-7681-1C04-C808-657B608E96F7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8913813" y="6634163"/>
            <a:ext cx="576262" cy="1381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defTabSz="682625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682625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682625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682625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682625"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6826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6826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6826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6826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defRPr/>
            </a:pPr>
            <a:fld id="{24DE7628-2CEE-DE4C-824B-3C7815D67855}" type="slidenum">
              <a:rPr lang="es-ES_tradnl" altLang="es-ES" sz="900" smtClean="0">
                <a:solidFill>
                  <a:srgbClr val="000000"/>
                </a:solidFill>
              </a:rPr>
              <a:pPr algn="r">
                <a:defRPr/>
              </a:pPr>
              <a:t>‹Nº›</a:t>
            </a:fld>
            <a:endParaRPr lang="es-ES_tradnl" altLang="es-ES" sz="9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7" r:id="rId1"/>
    <p:sldLayoutId id="2147484708" r:id="rId2"/>
    <p:sldLayoutId id="2147484698" r:id="rId3"/>
    <p:sldLayoutId id="2147484699" r:id="rId4"/>
    <p:sldLayoutId id="2147484700" r:id="rId5"/>
    <p:sldLayoutId id="2147484701" r:id="rId6"/>
    <p:sldLayoutId id="2147484702" r:id="rId7"/>
    <p:sldLayoutId id="2147484703" r:id="rId8"/>
    <p:sldLayoutId id="2147484704" r:id="rId9"/>
    <p:sldLayoutId id="2147484705" r:id="rId10"/>
    <p:sldLayoutId id="2147484706" r:id="rId11"/>
  </p:sldLayoutIdLst>
  <p:transition advClick="0"/>
  <p:txStyles>
    <p:titleStyle>
      <a:lvl1pPr algn="l" defTabSz="682625" rtl="0" eaLnBrk="0" fontAlgn="base" hangingPunct="0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defTabSz="682625" rtl="0" eaLnBrk="0" fontAlgn="base" hangingPunct="0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defTabSz="682625" rtl="0" eaLnBrk="0" fontAlgn="base" hangingPunct="0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defTabSz="682625" rtl="0" eaLnBrk="0" fontAlgn="base" hangingPunct="0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defTabSz="682625" rtl="0" eaLnBrk="0" fontAlgn="base" hangingPunct="0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defTabSz="682625" rtl="0" fontAlgn="base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ＭＳ Ｐゴシック" pitchFamily="-112" charset="-128"/>
        </a:defRPr>
      </a:lvl6pPr>
      <a:lvl7pPr marL="914400" algn="l" defTabSz="682625" rtl="0" fontAlgn="base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ＭＳ Ｐゴシック" pitchFamily="-112" charset="-128"/>
        </a:defRPr>
      </a:lvl7pPr>
      <a:lvl8pPr marL="1371600" algn="l" defTabSz="682625" rtl="0" fontAlgn="base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ＭＳ Ｐゴシック" pitchFamily="-112" charset="-128"/>
        </a:defRPr>
      </a:lvl8pPr>
      <a:lvl9pPr marL="1828800" algn="l" defTabSz="682625" rtl="0" fontAlgn="base">
        <a:lnSpc>
          <a:spcPct val="110000"/>
        </a:lnSpc>
        <a:spcBef>
          <a:spcPct val="90000"/>
        </a:spcBef>
        <a:spcAft>
          <a:spcPct val="0"/>
        </a:spcAft>
        <a:buFont typeface="Wingdings" pitchFamily="2" charset="2"/>
        <a:defRPr sz="1700">
          <a:solidFill>
            <a:schemeClr val="tx1"/>
          </a:solidFill>
          <a:latin typeface="Arial" charset="0"/>
          <a:ea typeface="ＭＳ Ｐゴシック" pitchFamily="-112" charset="-128"/>
        </a:defRPr>
      </a:lvl9pPr>
    </p:titleStyle>
    <p:bodyStyle>
      <a:lvl1pPr marL="174625" indent="-174625" algn="l" defTabSz="682625" rtl="0" eaLnBrk="0" fontAlgn="base" hangingPunct="0">
        <a:lnSpc>
          <a:spcPct val="90000"/>
        </a:lnSpc>
        <a:spcBef>
          <a:spcPct val="90000"/>
        </a:spcBef>
        <a:spcAft>
          <a:spcPct val="20000"/>
        </a:spcAft>
        <a:buSzPct val="100000"/>
        <a:buChar char="•"/>
        <a:defRPr sz="1500">
          <a:solidFill>
            <a:srgbClr val="080808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514350" indent="-227013" algn="l" defTabSz="682625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SzPct val="100000"/>
        <a:buChar char="–"/>
        <a:defRPr sz="1300">
          <a:solidFill>
            <a:srgbClr val="080808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796925" indent="-198438" algn="l" defTabSz="6826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300">
          <a:solidFill>
            <a:srgbClr val="080808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992188" indent="-193675" algn="l" defTabSz="682625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SzPct val="100000"/>
        <a:buChar char="-"/>
        <a:defRPr sz="1200">
          <a:solidFill>
            <a:srgbClr val="080808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1212850" indent="-219075" algn="l" defTabSz="682625" rtl="0" eaLnBrk="0" fontAlgn="base" hangingPunct="0">
        <a:lnSpc>
          <a:spcPct val="90000"/>
        </a:lnSpc>
        <a:spcBef>
          <a:spcPct val="30000"/>
        </a:spcBef>
        <a:spcAft>
          <a:spcPct val="15000"/>
        </a:spcAft>
        <a:buSzPct val="100000"/>
        <a:buChar char="•"/>
        <a:defRPr sz="1200">
          <a:solidFill>
            <a:srgbClr val="080808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670050" indent="-219075" algn="l" defTabSz="682625" rtl="0" fontAlgn="base">
        <a:lnSpc>
          <a:spcPct val="90000"/>
        </a:lnSpc>
        <a:spcBef>
          <a:spcPct val="30000"/>
        </a:spcBef>
        <a:spcAft>
          <a:spcPct val="15000"/>
        </a:spcAft>
        <a:buSzPct val="100000"/>
        <a:buChar char="•"/>
        <a:defRPr sz="1200">
          <a:solidFill>
            <a:srgbClr val="080808"/>
          </a:solidFill>
          <a:latin typeface="+mn-lt"/>
          <a:ea typeface="+mn-ea"/>
        </a:defRPr>
      </a:lvl6pPr>
      <a:lvl7pPr marL="2127250" indent="-219075" algn="l" defTabSz="682625" rtl="0" fontAlgn="base">
        <a:lnSpc>
          <a:spcPct val="90000"/>
        </a:lnSpc>
        <a:spcBef>
          <a:spcPct val="30000"/>
        </a:spcBef>
        <a:spcAft>
          <a:spcPct val="15000"/>
        </a:spcAft>
        <a:buSzPct val="100000"/>
        <a:buChar char="•"/>
        <a:defRPr sz="1200">
          <a:solidFill>
            <a:srgbClr val="080808"/>
          </a:solidFill>
          <a:latin typeface="+mn-lt"/>
          <a:ea typeface="+mn-ea"/>
        </a:defRPr>
      </a:lvl7pPr>
      <a:lvl8pPr marL="2584450" indent="-219075" algn="l" defTabSz="682625" rtl="0" fontAlgn="base">
        <a:lnSpc>
          <a:spcPct val="90000"/>
        </a:lnSpc>
        <a:spcBef>
          <a:spcPct val="30000"/>
        </a:spcBef>
        <a:spcAft>
          <a:spcPct val="15000"/>
        </a:spcAft>
        <a:buSzPct val="100000"/>
        <a:buChar char="•"/>
        <a:defRPr sz="1200">
          <a:solidFill>
            <a:srgbClr val="080808"/>
          </a:solidFill>
          <a:latin typeface="+mn-lt"/>
          <a:ea typeface="+mn-ea"/>
        </a:defRPr>
      </a:lvl8pPr>
      <a:lvl9pPr marL="3041650" indent="-219075" algn="l" defTabSz="682625" rtl="0" fontAlgn="base">
        <a:lnSpc>
          <a:spcPct val="90000"/>
        </a:lnSpc>
        <a:spcBef>
          <a:spcPct val="30000"/>
        </a:spcBef>
        <a:spcAft>
          <a:spcPct val="15000"/>
        </a:spcAft>
        <a:buSzPct val="100000"/>
        <a:buChar char="•"/>
        <a:defRPr sz="1200">
          <a:solidFill>
            <a:srgbClr val="080808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">
            <a:extLst>
              <a:ext uri="{FF2B5EF4-FFF2-40B4-BE49-F238E27FC236}">
                <a16:creationId xmlns:a16="http://schemas.microsoft.com/office/drawing/2014/main" id="{1D6271E2-8AE9-206A-E666-483FE1DEA4B2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0" y="4778375"/>
            <a:ext cx="9906000" cy="1873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defTabSz="682625">
              <a:lnSpc>
                <a:spcPct val="90000"/>
              </a:lnSpc>
              <a:spcBef>
                <a:spcPct val="90000"/>
              </a:spcBef>
              <a:spcAft>
                <a:spcPct val="20000"/>
              </a:spcAft>
              <a:buSzPct val="100000"/>
              <a:buChar char="•"/>
              <a:defRPr sz="15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682625">
              <a:lnSpc>
                <a:spcPct val="90000"/>
              </a:lnSpc>
              <a:spcBef>
                <a:spcPct val="40000"/>
              </a:spcBef>
              <a:buSzPct val="100000"/>
              <a:buChar char="–"/>
              <a:defRPr sz="13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682625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3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682625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SzPct val="100000"/>
              <a:buChar char="-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682625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Aft>
                <a:spcPct val="0"/>
              </a:spcAft>
              <a:buSzTx/>
              <a:buFont typeface="Wingdings" pitchFamily="2" charset="2"/>
              <a:buNone/>
            </a:pPr>
            <a:r>
              <a:rPr lang="en-US" altLang="es-ES" sz="1200" dirty="0">
                <a:solidFill>
                  <a:schemeClr val="tx1"/>
                </a:solidFill>
              </a:rPr>
              <a:t>New products Santa &amp; Cole 2024</a:t>
            </a:r>
          </a:p>
        </p:txBody>
      </p:sp>
      <p:pic>
        <p:nvPicPr>
          <p:cNvPr id="6147" name="Imagen 4" descr="SC_logo.eps">
            <a:extLst>
              <a:ext uri="{FF2B5EF4-FFF2-40B4-BE49-F238E27FC236}">
                <a16:creationId xmlns:a16="http://schemas.microsoft.com/office/drawing/2014/main" id="{07D4AE6A-A788-710A-63F4-D19FB2A37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2386013"/>
            <a:ext cx="394970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">
            <a:extLst>
              <a:ext uri="{FF2B5EF4-FFF2-40B4-BE49-F238E27FC236}">
                <a16:creationId xmlns:a16="http://schemas.microsoft.com/office/drawing/2014/main" id="{DBE5CD89-66F0-DBFF-B1E0-BEA2D7B47CD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0" y="4778375"/>
            <a:ext cx="9906000" cy="1873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defTabSz="682625">
              <a:lnSpc>
                <a:spcPct val="90000"/>
              </a:lnSpc>
              <a:spcBef>
                <a:spcPct val="90000"/>
              </a:spcBef>
              <a:spcAft>
                <a:spcPct val="20000"/>
              </a:spcAft>
              <a:buSzPct val="100000"/>
              <a:buChar char="•"/>
              <a:defRPr sz="15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682625">
              <a:lnSpc>
                <a:spcPct val="90000"/>
              </a:lnSpc>
              <a:spcBef>
                <a:spcPct val="40000"/>
              </a:spcBef>
              <a:buSzPct val="100000"/>
              <a:buChar char="–"/>
              <a:defRPr sz="13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682625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3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682625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SzPct val="100000"/>
              <a:buChar char="-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682625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68262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15000"/>
              </a:spcAft>
              <a:buSzPct val="100000"/>
              <a:buChar char="•"/>
              <a:defRPr sz="1200">
                <a:solidFill>
                  <a:srgbClr val="080808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Aft>
                <a:spcPct val="0"/>
              </a:spcAft>
              <a:buSzTx/>
              <a:buFont typeface="Wingdings" pitchFamily="2" charset="2"/>
              <a:buNone/>
            </a:pPr>
            <a:r>
              <a:rPr lang="es-ES" altLang="es-ES" sz="1200" dirty="0" err="1">
                <a:solidFill>
                  <a:schemeClr val="tx1"/>
                </a:solidFill>
              </a:rPr>
              <a:t>Discontinued</a:t>
            </a:r>
            <a:r>
              <a:rPr lang="es-ES" altLang="es-ES" sz="1200" dirty="0">
                <a:solidFill>
                  <a:schemeClr val="tx1"/>
                </a:solidFill>
              </a:rPr>
              <a:t> Santa &amp; Cole </a:t>
            </a:r>
            <a:r>
              <a:rPr lang="es-ES" altLang="es-ES" sz="1200" dirty="0" err="1">
                <a:solidFill>
                  <a:schemeClr val="tx1"/>
                </a:solidFill>
              </a:rPr>
              <a:t>references</a:t>
            </a:r>
            <a:r>
              <a:rPr lang="es-ES" altLang="es-ES" sz="1200" dirty="0">
                <a:solidFill>
                  <a:schemeClr val="tx1"/>
                </a:solidFill>
              </a:rPr>
              <a:t> </a:t>
            </a:r>
            <a:r>
              <a:rPr lang="en-GB" altLang="es-ES" sz="1200" dirty="0"/>
              <a:t>2024</a:t>
            </a:r>
            <a:endParaRPr lang="es-ES" altLang="es-ES" sz="1200" dirty="0">
              <a:solidFill>
                <a:schemeClr val="tx1"/>
              </a:solidFill>
            </a:endParaRPr>
          </a:p>
        </p:txBody>
      </p:sp>
      <p:pic>
        <p:nvPicPr>
          <p:cNvPr id="24579" name="Imagen 4" descr="SC_logo.eps">
            <a:extLst>
              <a:ext uri="{FF2B5EF4-FFF2-40B4-BE49-F238E27FC236}">
                <a16:creationId xmlns:a16="http://schemas.microsoft.com/office/drawing/2014/main" id="{F4F436E6-D3AC-AFE1-749E-F5B7558F5C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2386013"/>
            <a:ext cx="394970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">
            <a:extLst>
              <a:ext uri="{FF2B5EF4-FFF2-40B4-BE49-F238E27FC236}">
                <a16:creationId xmlns:a16="http://schemas.microsoft.com/office/drawing/2014/main" id="{262E45D7-A496-8D92-1EEA-17DDE60C4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s-ES" sz="1050" dirty="0" err="1"/>
              <a:t>Discontinued</a:t>
            </a:r>
            <a:r>
              <a:rPr lang="it-IT" altLang="es-ES" sz="1050" dirty="0"/>
              <a:t> Santa &amp; Cole </a:t>
            </a:r>
            <a:r>
              <a:rPr lang="it-IT" altLang="es-ES" sz="1050" dirty="0" err="1"/>
              <a:t>references</a:t>
            </a:r>
            <a:r>
              <a:rPr lang="it-IT" altLang="es-ES" sz="1050" dirty="0"/>
              <a:t> 2023</a:t>
            </a:r>
            <a:endParaRPr lang="es-ES" altLang="es-ES" sz="1050" b="1" dirty="0"/>
          </a:p>
        </p:txBody>
      </p:sp>
      <p:graphicFrame>
        <p:nvGraphicFramePr>
          <p:cNvPr id="7" name="Group 410">
            <a:extLst>
              <a:ext uri="{FF2B5EF4-FFF2-40B4-BE49-F238E27FC236}">
                <a16:creationId xmlns:a16="http://schemas.microsoft.com/office/drawing/2014/main" id="{35D9A79D-F22B-0F1E-3970-E225FCB74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680751"/>
              </p:ext>
            </p:extLst>
          </p:nvPr>
        </p:nvGraphicFramePr>
        <p:xfrm>
          <a:off x="415925" y="1069975"/>
          <a:ext cx="9074150" cy="760547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603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Table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875" marB="3593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90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Cesta Exterior</a:t>
                      </a:r>
                    </a:p>
                  </a:txBody>
                  <a:tcPr marL="0" marR="35996" marT="71875" marB="3593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Olive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green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1875" marB="3593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CESTG02</a:t>
                      </a:r>
                    </a:p>
                  </a:txBody>
                  <a:tcPr marL="125984" marR="35996" marT="71875" marB="3593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90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Cestita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Alubat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875" marB="3593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Olive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green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1875" marB="3593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CESTF02</a:t>
                      </a:r>
                    </a:p>
                  </a:txBody>
                  <a:tcPr marL="125984" marR="35996" marT="71875" marB="3593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Group 410">
            <a:extLst>
              <a:ext uri="{FF2B5EF4-FFF2-40B4-BE49-F238E27FC236}">
                <a16:creationId xmlns:a16="http://schemas.microsoft.com/office/drawing/2014/main" id="{BF6AAE7E-D3BA-9EF1-9D45-BE9ADFDE4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460247"/>
              </p:ext>
            </p:extLst>
          </p:nvPr>
        </p:nvGraphicFramePr>
        <p:xfrm>
          <a:off x="415925" y="2124075"/>
          <a:ext cx="9074150" cy="833575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7967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Wall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952" marB="3597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47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Petit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Tatu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52" marB="35976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Orientable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Pure red</a:t>
                      </a:r>
                    </a:p>
                  </a:txBody>
                  <a:tcPr marL="125984" marR="35996" marT="71952" marB="35976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TATWA01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TATWA02</a:t>
                      </a:r>
                    </a:p>
                  </a:txBody>
                  <a:tcPr marL="125984" marR="35996" marT="71952" marB="35976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05AABC99-EF09-C1BE-68E8-46AEA48CC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31920"/>
              </p:ext>
            </p:extLst>
          </p:nvPr>
        </p:nvGraphicFramePr>
        <p:xfrm>
          <a:off x="425450" y="3141663"/>
          <a:ext cx="9074150" cy="3321049"/>
        </p:xfrm>
        <a:graphic>
          <a:graphicData uri="http://schemas.openxmlformats.org/drawingml/2006/table">
            <a:tbl>
              <a:tblPr/>
              <a:tblGrid>
                <a:gridCol w="177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672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954" marB="3597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Arne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Domus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82" marB="35990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and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grey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Dark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green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1982" marB="35990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ARNPA02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ARNPA04</a:t>
                      </a:r>
                    </a:p>
                  </a:txBody>
                  <a:tcPr marL="125984" marR="35996" marT="71982" marB="35990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08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74" marB="3598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grey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13" marB="3595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M64PA06D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M64PA09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</a:t>
                      </a:r>
                    </a:p>
                  </a:txBody>
                  <a:tcPr marL="125984" marR="35996" marT="71913" marB="3595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">
            <a:extLst>
              <a:ext uri="{FF2B5EF4-FFF2-40B4-BE49-F238E27FC236}">
                <a16:creationId xmlns:a16="http://schemas.microsoft.com/office/drawing/2014/main" id="{D74D1D94-3714-0262-4C1D-07A7ADF22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s-ES" sz="1050" dirty="0" err="1"/>
              <a:t>Discontinued</a:t>
            </a:r>
            <a:r>
              <a:rPr lang="it-IT" altLang="es-ES" sz="1050" dirty="0"/>
              <a:t> Santa &amp; Cole </a:t>
            </a:r>
            <a:r>
              <a:rPr lang="it-IT" altLang="es-ES" sz="1050" dirty="0" err="1"/>
              <a:t>references</a:t>
            </a:r>
            <a:r>
              <a:rPr lang="it-IT" altLang="es-ES" sz="1050" dirty="0"/>
              <a:t> 2023</a:t>
            </a:r>
            <a:endParaRPr lang="es-ES" altLang="es-ES" sz="1050" b="1" dirty="0"/>
          </a:p>
        </p:txBody>
      </p:sp>
      <p:graphicFrame>
        <p:nvGraphicFramePr>
          <p:cNvPr id="2" name="Group 410">
            <a:extLst>
              <a:ext uri="{FF2B5EF4-FFF2-40B4-BE49-F238E27FC236}">
                <a16:creationId xmlns:a16="http://schemas.microsoft.com/office/drawing/2014/main" id="{DAE2D8BE-D6C2-BADB-5681-2BD419E71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502037"/>
              </p:ext>
            </p:extLst>
          </p:nvPr>
        </p:nvGraphicFramePr>
        <p:xfrm>
          <a:off x="415925" y="1085850"/>
          <a:ext cx="9083675" cy="5299076"/>
        </p:xfrm>
        <a:graphic>
          <a:graphicData uri="http://schemas.openxmlformats.org/drawingml/2006/table">
            <a:tbl>
              <a:tblPr/>
              <a:tblGrid>
                <a:gridCol w="177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1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652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988" marB="3599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1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exterior,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M64P15D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M64PA20</a:t>
                      </a:r>
                    </a:p>
                  </a:txBody>
                  <a:tcPr marL="125984" marR="35996" marT="71947" marB="3597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pure red exterior,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M64P35D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M64PA39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M64PA40</a:t>
                      </a:r>
                    </a:p>
                  </a:txBody>
                  <a:tcPr marL="125984" marR="35996" marT="71947" marB="3597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">
            <a:extLst>
              <a:ext uri="{FF2B5EF4-FFF2-40B4-BE49-F238E27FC236}">
                <a16:creationId xmlns:a16="http://schemas.microsoft.com/office/drawing/2014/main" id="{3AAD186B-A232-0F36-6E7E-12493C4C66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7" name="Group 410">
            <a:extLst>
              <a:ext uri="{FF2B5EF4-FFF2-40B4-BE49-F238E27FC236}">
                <a16:creationId xmlns:a16="http://schemas.microsoft.com/office/drawing/2014/main" id="{D1AF7219-902C-1BAD-DC44-E4A98D2B3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266078"/>
              </p:ext>
            </p:extLst>
          </p:nvPr>
        </p:nvGraphicFramePr>
        <p:xfrm>
          <a:off x="415925" y="1069975"/>
          <a:ext cx="9074150" cy="2586037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33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Table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2008" marB="3600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94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Cesta Exterior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n-U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colour</a:t>
                      </a:r>
                      <a:endParaRPr kumimoji="0" lang="es-ES" altLang="es-E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English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green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CESTG03</a:t>
                      </a: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1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Cestita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Alubat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n-U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colour</a:t>
                      </a:r>
                      <a:endParaRPr kumimoji="0" lang="es-ES" altLang="es-E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English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green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Reddish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Orange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CESTF03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CESTF04</a:t>
                      </a: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1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Duo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Orientable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glass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 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opaque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Orientable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glass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translucent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DUOTA01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DUOTA02</a:t>
                      </a: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1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(exterior).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LAMTA01</a:t>
                      </a: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1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Dorada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4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flat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gold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LATTA01</a:t>
                      </a:r>
                    </a:p>
                  </a:txBody>
                  <a:tcPr marL="125984" marR="35996" marT="72008" marB="3600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Group 410">
            <a:extLst>
              <a:ext uri="{FF2B5EF4-FFF2-40B4-BE49-F238E27FC236}">
                <a16:creationId xmlns:a16="http://schemas.microsoft.com/office/drawing/2014/main" id="{48028EBF-DEF0-37C1-18A7-CBDB3BB95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476471"/>
              </p:ext>
            </p:extLst>
          </p:nvPr>
        </p:nvGraphicFramePr>
        <p:xfrm>
          <a:off x="425450" y="4221163"/>
          <a:ext cx="9074150" cy="1584325"/>
        </p:xfrm>
        <a:graphic>
          <a:graphicData uri="http://schemas.openxmlformats.org/drawingml/2006/table">
            <a:tbl>
              <a:tblPr/>
              <a:tblGrid>
                <a:gridCol w="177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609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Floor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976" marB="3598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5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4" marB="36001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(exterior).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LAMSA01</a:t>
                      </a: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5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165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4" marB="36001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(exterior).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LAMSE01</a:t>
                      </a: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5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Dorada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4" marB="36001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flat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gold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LATSA01</a:t>
                      </a:r>
                    </a:p>
                  </a:txBody>
                  <a:tcPr marL="125984" marR="35996" marT="72004" marB="36001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764848B6-0FDE-B1DE-389D-F57B11C8F1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0C65ABF5-941C-4591-0957-252177ADE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87288"/>
              </p:ext>
            </p:extLst>
          </p:nvPr>
        </p:nvGraphicFramePr>
        <p:xfrm>
          <a:off x="415925" y="1081088"/>
          <a:ext cx="9074150" cy="4219575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350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1978" marB="35989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4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Bijou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S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78" marB="35989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red.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red.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1978" marB="3598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BIJPA01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BIJPA01D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BIJPA02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BIJPA02D</a:t>
                      </a:r>
                    </a:p>
                  </a:txBody>
                  <a:tcPr marL="125984" marR="35996" marT="71978" marB="3598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78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Bijou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L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78" marB="35989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red.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red.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1978" marB="3598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BIJPB01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BIJPB01D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BIJPB02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BIJPB02D</a:t>
                      </a:r>
                    </a:p>
                  </a:txBody>
                  <a:tcPr marL="125984" marR="35996" marT="71978" marB="3598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9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Dorada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86" marB="35992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flat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gold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1986" marB="3599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LATPA01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LATPA01D</a:t>
                      </a:r>
                    </a:p>
                  </a:txBody>
                  <a:tcPr marL="125984" marR="35996" marT="71986" marB="3599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374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Sistema Lámina Dorada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86" marB="35992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flat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gold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2 modules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2 modules.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3 modules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3 modules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4 modules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1-10 V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4 modules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  <a:endParaRPr kumimoji="0" 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1986" marB="3599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LATPB02D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LATPB03D</a:t>
                      </a:r>
                    </a:p>
                  </a:txBody>
                  <a:tcPr marL="125984" marR="35996" marT="71986" marB="3599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DB6A867B-7F87-10A2-2EA9-B871F3E1C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647AFB52-0822-2347-3F21-F925FC6BC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9430"/>
              </p:ext>
            </p:extLst>
          </p:nvPr>
        </p:nvGraphicFramePr>
        <p:xfrm>
          <a:off x="415925" y="1104334"/>
          <a:ext cx="9074150" cy="5284788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70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50282" marB="5028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104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Valsells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colour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85" marB="35993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off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exterior,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interior: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24" marB="35963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M64PA59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M64PA60</a:t>
                      </a:r>
                    </a:p>
                  </a:txBody>
                  <a:tcPr marL="125984" marR="35996" marT="71924" marB="35963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04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1985" marB="35993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ultramarine blue 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interior: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24" marB="35963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M64PA69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M64PA70</a:t>
                      </a:r>
                    </a:p>
                  </a:txBody>
                  <a:tcPr marL="125984" marR="35996" marT="71924" marB="35963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79B85532-1687-AB80-2EFF-BEA869BC7B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E1F85673-3DCC-01D3-0267-A370139A2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91589"/>
              </p:ext>
            </p:extLst>
          </p:nvPr>
        </p:nvGraphicFramePr>
        <p:xfrm>
          <a:off x="415925" y="1105100"/>
          <a:ext cx="9074150" cy="5278438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597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50298" marB="5029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Valsells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colour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vanilla</a:t>
                      </a:r>
                      <a:r>
                        <a:rPr kumimoji="0" lang="es-E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interior: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M64PA79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n-US" alt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english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green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matte white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M64PA89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C47C486E-3050-1D36-0171-BA6DA34E9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C384DA7B-D52B-5BC6-82CE-5DC6EB65E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603495"/>
              </p:ext>
            </p:extLst>
          </p:nvPr>
        </p:nvGraphicFramePr>
        <p:xfrm>
          <a:off x="415925" y="1104900"/>
          <a:ext cx="9074150" cy="5278438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597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50298" marB="5029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Valsells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colour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 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pure red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matte white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M64PA99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soft stone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matte white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M64PA109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3F176160-9346-6C17-FD80-075276AE19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06A73AF8-4650-7FE5-346E-4381DC318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145586"/>
              </p:ext>
            </p:extLst>
          </p:nvPr>
        </p:nvGraphicFramePr>
        <p:xfrm>
          <a:off x="415925" y="1104900"/>
          <a:ext cx="9074150" cy="5278438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5974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50298" marB="5029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Valsells</a:t>
                      </a: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colour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deep black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matte white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12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8" marB="36005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Aluminium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lampshade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n-US" alt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reddish orange </a:t>
                      </a:r>
                      <a:r>
                        <a:rPr kumimoji="0" lang="en-U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exterior, matte white interior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1-10V.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Black.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Surface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DALI.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3 m / 118.1”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Built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-in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Not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dimmable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White. Electric cable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length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8 m / 315”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M64PA121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M64PA123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M64PA124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M64PA126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M64PA127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M64PA128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M64PA125D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M64PA126D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M64PA127D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M64PA128D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M64PA129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M64PA130</a:t>
                      </a:r>
                    </a:p>
                  </a:txBody>
                  <a:tcPr marL="125984" marR="35996" marT="71947" marB="35975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>
            <a:extLst>
              <a:ext uri="{FF2B5EF4-FFF2-40B4-BE49-F238E27FC236}">
                <a16:creationId xmlns:a16="http://schemas.microsoft.com/office/drawing/2014/main" id="{50ECDC3B-006C-9C5C-EBF9-FE6C57CAF9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6" name="Group 410">
            <a:extLst>
              <a:ext uri="{FF2B5EF4-FFF2-40B4-BE49-F238E27FC236}">
                <a16:creationId xmlns:a16="http://schemas.microsoft.com/office/drawing/2014/main" id="{2CF82D55-5387-5CED-4FBE-50B1642AE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06567"/>
              </p:ext>
            </p:extLst>
          </p:nvPr>
        </p:nvGraphicFramePr>
        <p:xfrm>
          <a:off x="415925" y="1073150"/>
          <a:ext cx="9074150" cy="4138614"/>
        </p:xfrm>
        <a:graphic>
          <a:graphicData uri="http://schemas.openxmlformats.org/drawingml/2006/table">
            <a:tbl>
              <a:tblPr/>
              <a:tblGrid>
                <a:gridCol w="177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4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7156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Pendant</a:t>
                      </a: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72016" marB="36009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0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Tekiò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Vertical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adjustment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16" marB="36009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Model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P1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P2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P3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P4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TKVPA01D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TKVPB01D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TKVPC01D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TKVPD01D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666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Tekiò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Horizontal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adjustment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16" marB="36009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Model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P1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P1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P2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P2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P3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P3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P4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P4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TKHPA01D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TKHPA02D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TKHPB01D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TKHPB02D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TKHPC01D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TKHPC02D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TKHPD01D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TKHPD02D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87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Tekiò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Circular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New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alt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alt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adjustment</a:t>
                      </a:r>
                      <a:endParaRPr kumimoji="0" lang="es-ES" alt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24" marB="36012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Model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P4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P8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P8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Oval P12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Circular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Oval P12 Rectangular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canopy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Dimming</a:t>
                      </a: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DALI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kumimoji="0" lang="es-E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TKCPB01D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TKCPA01D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TKCPA02D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TKOPA01D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TKOPA02D</a:t>
                      </a:r>
                    </a:p>
                  </a:txBody>
                  <a:tcPr marL="125984" marR="35996" marT="72016" marB="36009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0">
            <a:extLst>
              <a:ext uri="{FF2B5EF4-FFF2-40B4-BE49-F238E27FC236}">
                <a16:creationId xmlns:a16="http://schemas.microsoft.com/office/drawing/2014/main" id="{AD6DDC03-B8A2-FC7F-4700-F08FDBED0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505969"/>
            <a:ext cx="6934200" cy="16395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s-ES" sz="1050" dirty="0"/>
              <a:t>New products Santa &amp; Cole </a:t>
            </a:r>
            <a:r>
              <a:rPr lang="es-ES" altLang="es-ES" sz="1050" dirty="0"/>
              <a:t>2024</a:t>
            </a:r>
            <a:endParaRPr lang="es-ES" altLang="es-ES" sz="1050" b="1" dirty="0"/>
          </a:p>
        </p:txBody>
      </p:sp>
      <p:graphicFrame>
        <p:nvGraphicFramePr>
          <p:cNvPr id="4" name="Group 410">
            <a:extLst>
              <a:ext uri="{FF2B5EF4-FFF2-40B4-BE49-F238E27FC236}">
                <a16:creationId xmlns:a16="http://schemas.microsoft.com/office/drawing/2014/main" id="{BC31A810-9560-E062-1D43-850C04263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42788"/>
              </p:ext>
            </p:extLst>
          </p:nvPr>
        </p:nvGraphicFramePr>
        <p:xfrm>
          <a:off x="415925" y="1098550"/>
          <a:ext cx="9083675" cy="1570038"/>
        </p:xfrm>
        <a:graphic>
          <a:graphicData uri="http://schemas.openxmlformats.org/drawingml/2006/table">
            <a:tbl>
              <a:tblPr/>
              <a:tblGrid>
                <a:gridCol w="177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1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740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Wall </a:t>
                      </a: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lamps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41580" marB="4158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76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35" marB="3601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(exterior).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LAMWA01</a:t>
                      </a: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76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165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35" marB="3601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White grey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glossy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(exterior).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LAMWE01</a:t>
                      </a: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76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Lámina Dorada 45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product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35" marB="36017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Metallic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flat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shade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gold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b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</a:b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Black metal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structure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with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matte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finish</a:t>
                      </a:r>
                      <a:endParaRPr kumimoji="0" lang="es-ES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LATWA01</a:t>
                      </a:r>
                    </a:p>
                  </a:txBody>
                  <a:tcPr marL="125984" marR="35996" marT="72035" marB="36017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410">
            <a:extLst>
              <a:ext uri="{FF2B5EF4-FFF2-40B4-BE49-F238E27FC236}">
                <a16:creationId xmlns:a16="http://schemas.microsoft.com/office/drawing/2014/main" id="{D05251C6-0874-3DDB-32C3-9F26A20A0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951896"/>
              </p:ext>
            </p:extLst>
          </p:nvPr>
        </p:nvGraphicFramePr>
        <p:xfrm>
          <a:off x="415925" y="3251200"/>
          <a:ext cx="9083675" cy="684213"/>
        </p:xfrm>
        <a:graphic>
          <a:graphicData uri="http://schemas.openxmlformats.org/drawingml/2006/table">
            <a:tbl>
              <a:tblPr/>
              <a:tblGrid>
                <a:gridCol w="177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1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637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20000"/>
                        </a:spcAft>
                        <a:buSzPct val="100000"/>
                        <a:defRPr sz="13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4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defRPr sz="11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15000"/>
                        </a:spcAft>
                        <a:buSzPct val="100000"/>
                        <a:defRPr sz="1000">
                          <a:solidFill>
                            <a:srgbClr val="080808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altLang="es-E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Furniture</a:t>
                      </a:r>
                      <a:endParaRPr kumimoji="0" lang="es-ES" altLang="es-E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0" marR="35996" marT="41562" marB="4156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5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Silla Belloch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9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New </a:t>
                      </a:r>
                      <a:r>
                        <a:rPr kumimoji="0" lang="es-ES" altLang="es-ES" sz="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colour</a:t>
                      </a:r>
                      <a:endParaRPr kumimoji="0" lang="es-ES" altLang="es-ES" sz="9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 marL="0" marR="35996" marT="72004" marB="36002" horzOverflow="overflow">
                    <a:lnL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s-ES" sz="900" dirty="0"/>
                        <a:t>Natural </a:t>
                      </a:r>
                      <a:r>
                        <a:rPr lang="es-ES" sz="900" dirty="0" err="1"/>
                        <a:t>beech</a:t>
                      </a:r>
                      <a:r>
                        <a:rPr lang="es-ES" sz="900" dirty="0"/>
                        <a:t> </a:t>
                      </a:r>
                      <a:r>
                        <a:rPr lang="es-ES" sz="900" dirty="0" err="1"/>
                        <a:t>wood</a:t>
                      </a:r>
                      <a:r>
                        <a:rPr lang="es-ES" sz="900" dirty="0"/>
                        <a:t> </a:t>
                      </a:r>
                      <a:r>
                        <a:rPr lang="es-ES" sz="900" dirty="0" err="1"/>
                        <a:t>legs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.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Seat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and </a:t>
                      </a:r>
                      <a:r>
                        <a:rPr kumimoji="0" lang="es-ES" sz="9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backrest</a:t>
                      </a: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 in </a:t>
                      </a:r>
                      <a:r>
                        <a:rPr kumimoji="0" lang="es-ES" sz="9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light grey</a:t>
                      </a:r>
                    </a:p>
                  </a:txBody>
                  <a:tcPr marL="125984" marR="35996" marT="72004" marB="3600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s-ES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rPr>
                        <a:t>BESFA09</a:t>
                      </a:r>
                    </a:p>
                  </a:txBody>
                  <a:tcPr marL="125984" marR="35996" marT="72004" marB="36002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Santa&amp;Cole">
  <a:themeElements>
    <a:clrScheme name="Santa&amp;Cole 2">
      <a:dk1>
        <a:srgbClr val="080808"/>
      </a:dk1>
      <a:lt1>
        <a:srgbClr val="FFFFFF"/>
      </a:lt1>
      <a:dk2>
        <a:srgbClr val="7D706D"/>
      </a:dk2>
      <a:lt2>
        <a:srgbClr val="C3BCBA"/>
      </a:lt2>
      <a:accent1>
        <a:srgbClr val="D6D1D0"/>
      </a:accent1>
      <a:accent2>
        <a:srgbClr val="A9A09D"/>
      </a:accent2>
      <a:accent3>
        <a:srgbClr val="FFFFFF"/>
      </a:accent3>
      <a:accent4>
        <a:srgbClr val="060606"/>
      </a:accent4>
      <a:accent5>
        <a:srgbClr val="E8E5E4"/>
      </a:accent5>
      <a:accent6>
        <a:srgbClr val="99918E"/>
      </a:accent6>
      <a:hlink>
        <a:srgbClr val="EBE9E9"/>
      </a:hlink>
      <a:folHlink>
        <a:srgbClr val="00286C"/>
      </a:folHlink>
    </a:clrScheme>
    <a:fontScheme name="Santa&amp;Co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nta&amp;Cole 1">
        <a:dk1>
          <a:srgbClr val="265665"/>
        </a:dk1>
        <a:lt1>
          <a:srgbClr val="FFFFFF"/>
        </a:lt1>
        <a:dk2>
          <a:srgbClr val="265665"/>
        </a:dk2>
        <a:lt2>
          <a:srgbClr val="808080"/>
        </a:lt2>
        <a:accent1>
          <a:srgbClr val="E6EDEE"/>
        </a:accent1>
        <a:accent2>
          <a:srgbClr val="265665"/>
        </a:accent2>
        <a:accent3>
          <a:srgbClr val="FFFFFF"/>
        </a:accent3>
        <a:accent4>
          <a:srgbClr val="1F4855"/>
        </a:accent4>
        <a:accent5>
          <a:srgbClr val="F0F4F5"/>
        </a:accent5>
        <a:accent6>
          <a:srgbClr val="214D5B"/>
        </a:accent6>
        <a:hlink>
          <a:srgbClr val="AFC6C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ta&amp;Cole 2">
        <a:dk1>
          <a:srgbClr val="080808"/>
        </a:dk1>
        <a:lt1>
          <a:srgbClr val="FFFFFF"/>
        </a:lt1>
        <a:dk2>
          <a:srgbClr val="7D706D"/>
        </a:dk2>
        <a:lt2>
          <a:srgbClr val="C3BCBA"/>
        </a:lt2>
        <a:accent1>
          <a:srgbClr val="D6D1D0"/>
        </a:accent1>
        <a:accent2>
          <a:srgbClr val="A9A09D"/>
        </a:accent2>
        <a:accent3>
          <a:srgbClr val="FFFFFF"/>
        </a:accent3>
        <a:accent4>
          <a:srgbClr val="060606"/>
        </a:accent4>
        <a:accent5>
          <a:srgbClr val="E8E5E4"/>
        </a:accent5>
        <a:accent6>
          <a:srgbClr val="99918E"/>
        </a:accent6>
        <a:hlink>
          <a:srgbClr val="EBE9E9"/>
        </a:hlink>
        <a:folHlink>
          <a:srgbClr val="00286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3424</Words>
  <Application>Microsoft Office PowerPoint</Application>
  <PresentationFormat>A4 (210 x 297 mm)</PresentationFormat>
  <Paragraphs>543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Wingdings</vt:lpstr>
      <vt:lpstr>Santa&amp;Cole</vt:lpstr>
      <vt:lpstr>Presentación de PowerPoint</vt:lpstr>
      <vt:lpstr>New products Santa &amp; Cole 2024</vt:lpstr>
      <vt:lpstr>New products Santa &amp; Cole 2024</vt:lpstr>
      <vt:lpstr>New products Santa &amp; Cole 2024</vt:lpstr>
      <vt:lpstr>New products Santa &amp; Cole 2024</vt:lpstr>
      <vt:lpstr>New products Santa &amp; Cole 2024</vt:lpstr>
      <vt:lpstr>New products Santa &amp; Cole 2024</vt:lpstr>
      <vt:lpstr>New products Santa &amp; Cole 2024</vt:lpstr>
      <vt:lpstr>New products Santa &amp; Cole 2024</vt:lpstr>
      <vt:lpstr>Presentación de PowerPoint</vt:lpstr>
      <vt:lpstr>Discontinued Santa &amp; Cole references 2023</vt:lpstr>
      <vt:lpstr>Discontinued Santa &amp; Cole references 2023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Noelia Valencia</dc:creator>
  <cp:keywords/>
  <dc:description/>
  <cp:lastModifiedBy>Noelia Valencia</cp:lastModifiedBy>
  <cp:revision>93</cp:revision>
  <dcterms:created xsi:type="dcterms:W3CDTF">2018-12-14T12:46:49Z</dcterms:created>
  <dcterms:modified xsi:type="dcterms:W3CDTF">2023-12-22T13:43:27Z</dcterms:modified>
  <cp:category/>
</cp:coreProperties>
</file>